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8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404" r:id="rId46"/>
    <p:sldId id="372" r:id="rId47"/>
    <p:sldId id="405" r:id="rId48"/>
    <p:sldId id="373" r:id="rId49"/>
    <p:sldId id="376" r:id="rId50"/>
    <p:sldId id="377" r:id="rId51"/>
    <p:sldId id="378" r:id="rId52"/>
    <p:sldId id="379" r:id="rId53"/>
    <p:sldId id="406" r:id="rId54"/>
    <p:sldId id="382" r:id="rId55"/>
    <p:sldId id="380" r:id="rId56"/>
    <p:sldId id="407" r:id="rId57"/>
    <p:sldId id="381" r:id="rId58"/>
    <p:sldId id="384" r:id="rId59"/>
    <p:sldId id="383" r:id="rId60"/>
    <p:sldId id="408" r:id="rId61"/>
    <p:sldId id="409" r:id="rId62"/>
    <p:sldId id="410" r:id="rId63"/>
    <p:sldId id="303" r:id="rId64"/>
    <p:sldId id="298" r:id="rId65"/>
    <p:sldId id="313" r:id="rId66"/>
    <p:sldId id="295" r:id="rId67"/>
    <p:sldId id="296" r:id="rId68"/>
    <p:sldId id="297" r:id="rId69"/>
    <p:sldId id="276" r:id="rId70"/>
    <p:sldId id="307" r:id="rId71"/>
    <p:sldId id="308" r:id="rId72"/>
    <p:sldId id="309" r:id="rId73"/>
    <p:sldId id="310" r:id="rId74"/>
    <p:sldId id="311" r:id="rId75"/>
    <p:sldId id="277" r:id="rId76"/>
    <p:sldId id="292" r:id="rId77"/>
    <p:sldId id="293" r:id="rId78"/>
    <p:sldId id="312" r:id="rId79"/>
    <p:sldId id="279" r:id="rId80"/>
    <p:sldId id="306" r:id="rId81"/>
    <p:sldId id="299" r:id="rId8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90" autoAdjust="0"/>
    <p:restoredTop sz="94660"/>
  </p:normalViewPr>
  <p:slideViewPr>
    <p:cSldViewPr>
      <p:cViewPr varScale="1">
        <p:scale>
          <a:sx n="59" d="100"/>
          <a:sy n="59" d="100"/>
        </p:scale>
        <p:origin x="-128" y="-464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err="1"/>
              <a:t>Chocolat</a:t>
            </a:r>
            <a:r>
              <a:rPr lang="en-US" dirty="0"/>
              <a:t>, Sublime Text, Dreamweaver, BBEdit, or </a:t>
            </a:r>
            <a:r>
              <a:rPr lang="en-US" dirty="0" err="1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 examples a web server is needed</a:t>
            </a:r>
          </a:p>
          <a:p>
            <a:pPr lvl="1"/>
            <a:r>
              <a:rPr lang="en-US" dirty="0" err="1" smtClean="0"/>
              <a:t>XAMPP</a:t>
            </a:r>
            <a:r>
              <a:rPr lang="en-US" dirty="0" smtClean="0"/>
              <a:t> and </a:t>
            </a:r>
            <a:r>
              <a:rPr lang="en-US" dirty="0" err="1" smtClean="0"/>
              <a:t>WAMP</a:t>
            </a:r>
            <a:r>
              <a:rPr lang="en-US" dirty="0" smtClean="0"/>
              <a:t>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player.play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err="1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err="1">
                <a:latin typeface="Source Code Pro"/>
                <a:cs typeface="Source Code Pro"/>
              </a:rPr>
              <a:t>var</a:t>
            </a:r>
            <a:r>
              <a:rPr lang="en-US" sz="3600" dirty="0">
                <a:latin typeface="Source Code Pro"/>
                <a:cs typeface="Source Code Pro"/>
              </a:rPr>
              <a:t> </a:t>
            </a:r>
            <a:r>
              <a:rPr lang="en-US" sz="3600" dirty="0" err="1">
                <a:latin typeface="Source Code Pro"/>
                <a:cs typeface="Source Code Pro"/>
              </a:rPr>
              <a:t>myPlayer</a:t>
            </a:r>
            <a:r>
              <a:rPr lang="en-US" sz="3600" dirty="0"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>
                <a:latin typeface="Source Code Pro"/>
                <a:cs typeface="Source Code Pro"/>
              </a:rPr>
              <a:t>otherComponent.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myPlayerID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").ready(function(){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lvl="1"/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timeupdate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",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showUpdate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videoObject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</a:t>
            </a:r>
            <a:r>
              <a:rPr lang="en-US" dirty="0" err="1" smtClean="0"/>
              <a:t>getVideo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</a:t>
            </a:r>
            <a:r>
              <a:rPr lang="en-US" dirty="0" err="1" smtClean="0"/>
              <a:t>XMLHttpRequest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 smtClean="0"/>
              <a:t>mediainfo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mediainfo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</a:t>
            </a:r>
            <a:r>
              <a:rPr lang="en-US" dirty="0" err="1"/>
              <a:t>mediainfo</a:t>
            </a:r>
            <a:r>
              <a:rPr lang="en-US" dirty="0"/>
              <a:t>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</a:t>
            </a:r>
            <a:r>
              <a:rPr lang="en-US" dirty="0" err="1" smtClean="0"/>
              <a:t>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</a:t>
            </a:r>
            <a:r>
              <a:rPr lang="en-US" dirty="0" err="1" smtClean="0"/>
              <a:t>mediainfo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</a:t>
            </a:r>
            <a:r>
              <a:rPr lang="en-US" dirty="0" err="1" smtClean="0"/>
              <a:t>mediainfo</a:t>
            </a:r>
            <a:r>
              <a:rPr lang="en-US" dirty="0" smtClean="0"/>
              <a:t> object by simple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= "&lt;p&gt;Video Title: &lt;strong&gt;"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textTarget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").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innerHTML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; 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</a:t>
            </a:r>
            <a:r>
              <a:rPr lang="en-US" dirty="0" smtClean="0"/>
              <a:t>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</a:t>
            </a:r>
            <a:r>
              <a:rPr lang="en-US" dirty="0" err="1" smtClean="0"/>
              <a:t>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</a:t>
            </a:r>
            <a:r>
              <a:rPr lang="en-US" dirty="0" err="1"/>
              <a:t>CSS</a:t>
            </a:r>
            <a:endParaRPr lang="en-US" dirty="0"/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iframe</a:t>
            </a:r>
            <a:r>
              <a:rPr lang="en-US" dirty="0"/>
              <a:t> eases use in social media apps (or whenever the video will need to "travel" into other apps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localization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</a:t>
            </a:r>
            <a:r>
              <a:rPr lang="en-US" dirty="0" err="1" smtClean="0"/>
              <a:t>iframe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</a:t>
            </a:r>
            <a:r>
              <a:rPr lang="en-US" dirty="0" err="1"/>
              <a:t>iframe</a:t>
            </a:r>
            <a:r>
              <a:rPr lang="en-US" dirty="0"/>
              <a:t>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add a query string to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/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6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r>
              <a:rPr lang="en-US" sz="36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 = "?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=922656010001"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</a:t>
            </a:r>
            <a:r>
              <a:rPr lang="en-US" dirty="0" err="1" smtClean="0"/>
              <a:t>iframe</a:t>
            </a:r>
            <a:endParaRPr lang="en-US" dirty="0" smtClean="0"/>
          </a:p>
          <a:p>
            <a:pPr lvl="1"/>
            <a:r>
              <a:rPr lang="en-US" dirty="0" smtClean="0"/>
              <a:t>Uses HTML </a:t>
            </a:r>
            <a:r>
              <a:rPr lang="en-US" dirty="0" err="1" smtClean="0"/>
              <a:t>postMessage</a:t>
            </a:r>
            <a:endParaRPr lang="en-US" dirty="0" smtClean="0"/>
          </a:p>
          <a:p>
            <a:r>
              <a:rPr lang="en-US" dirty="0"/>
              <a:t>Example doc: </a:t>
            </a:r>
            <a:r>
              <a:rPr lang="en-US" i="1" dirty="0"/>
              <a:t>Play Video from </a:t>
            </a:r>
            <a:r>
              <a:rPr lang="en-US" i="1" dirty="0" err="1"/>
              <a:t>iframe</a:t>
            </a:r>
            <a:r>
              <a:rPr lang="en-US" i="1" dirty="0"/>
              <a:t>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</a:t>
            </a:r>
            <a:r>
              <a:rPr lang="en-US" dirty="0" err="1"/>
              <a:t>CSS</a:t>
            </a:r>
            <a:r>
              <a:rPr lang="en-US" dirty="0"/>
              <a:t>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</a:t>
            </a:r>
            <a:r>
              <a:rPr lang="en-US" dirty="0" err="1"/>
              <a:t>CSS</a:t>
            </a:r>
            <a:r>
              <a:rPr lang="en-US" dirty="0"/>
              <a:t>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 err="1"/>
              <a:t>HLS</a:t>
            </a:r>
            <a:endParaRPr lang="en-US" dirty="0"/>
          </a:p>
          <a:p>
            <a:pPr lvl="1"/>
            <a:r>
              <a:rPr lang="en-US" dirty="0" err="1"/>
              <a:t>IMA</a:t>
            </a:r>
            <a:endParaRPr lang="en-US" dirty="0"/>
          </a:p>
          <a:p>
            <a:pPr lvl="1"/>
            <a:r>
              <a:rPr lang="en-US" dirty="0" err="1"/>
              <a:t>OnceUX</a:t>
            </a:r>
            <a:endParaRPr lang="en-US" dirty="0"/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err="1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err="1" smtClean="0"/>
              <a:t>CSS</a:t>
            </a:r>
            <a:r>
              <a:rPr lang="en-US" dirty="0" smtClean="0"/>
              <a:t> (if needed)</a:t>
            </a:r>
          </a:p>
          <a:p>
            <a:r>
              <a:rPr lang="en-US" dirty="0" smtClean="0"/>
              <a:t>Plugin associated with ALL instances of the player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</a:t>
            </a:r>
            <a:r>
              <a:rPr lang="en-US" dirty="0" err="1" smtClean="0"/>
              <a:t>CSS</a:t>
            </a:r>
            <a:r>
              <a:rPr lang="en-US" dirty="0" smtClean="0"/>
              <a:t>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myPlayer.ima3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serverUrl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: "http://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pubads.g.doubleclick.net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json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stylesheets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dev.css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pluginDev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overlayText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players.api.brightcove.com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/v1/accounts/$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ACCOUNT_ID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PLAYER_ID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</a:t>
            </a:r>
            <a:r>
              <a:rPr lang="en-US" dirty="0" err="1" smtClean="0"/>
              <a:t>CSS</a:t>
            </a:r>
            <a:r>
              <a:rPr lang="en-US" dirty="0" smtClean="0"/>
              <a:t> for the plugin in a separate file (if needed)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CSS</a:t>
            </a:r>
            <a:r>
              <a:rPr lang="en-US" dirty="0" smtClean="0"/>
              <a:t>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pluginName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player =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CSS</a:t>
            </a:r>
            <a:endParaRPr lang="en-US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</a:t>
            </a:r>
            <a:r>
              <a:rPr lang="en-US" dirty="0" err="1" smtClean="0"/>
              <a:t>myPlayer.el</a:t>
            </a:r>
            <a:r>
              <a:rPr lang="en-US" dirty="0" smtClean="0"/>
              <a:t>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</a:t>
            </a:r>
            <a:r>
              <a:rPr lang="en-US" dirty="0" err="1" smtClean="0"/>
              <a:t>CSS</a:t>
            </a:r>
            <a:r>
              <a:rPr lang="en-US" dirty="0" smtClean="0"/>
              <a:t>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</a:t>
            </a:r>
            <a:r>
              <a:rPr lang="en-US" dirty="0" err="1" smtClean="0"/>
              <a:t>myPlayer.el</a:t>
            </a:r>
            <a:r>
              <a:rPr lang="en-US" dirty="0" smtClean="0"/>
              <a:t>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dirty="0" err="1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player = this,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 overlay =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document.createElement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('p');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overlay.className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= '</a:t>
            </a:r>
            <a:r>
              <a:rPr lang="en-US" dirty="0" err="1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overlay.innerHTML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= "Becoming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player.el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().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appendChild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(overlay);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CSS</a:t>
            </a:r>
            <a:r>
              <a:rPr lang="en-US" dirty="0" smtClean="0"/>
              <a:t>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&lt;link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href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="demo7-plugin-solution.css"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rel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stylesheet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javascript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"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="demo7-plugin-solution.js"&gt;&lt;/script&gt;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javascript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"&gt;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myPlayerID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').ready(function(){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dirty="0" err="1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/>
              <a:t>7</a:t>
            </a:r>
            <a:r>
              <a:rPr lang="en-US" dirty="0" smtClean="0"/>
              <a:t>: </a:t>
            </a:r>
            <a:r>
              <a:rPr lang="en-US" dirty="0"/>
              <a:t>Creating </a:t>
            </a:r>
            <a:r>
              <a:rPr lang="en-US" dirty="0" smtClean="0"/>
              <a:t>an Overlay </a:t>
            </a:r>
            <a:r>
              <a:rPr lang="en-US" dirty="0" smtClean="0"/>
              <a:t>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dirty="0" err="1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this.devName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devName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overlay.innerHTML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dirty="0" err="1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dirty="0" err="1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Plugin to Player with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33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Plugin to Player with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865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7: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Bulleted lists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Occaecat viral adipisicing, in tattooed aliquip laborum chambray</a:t>
            </a:r>
          </a:p>
          <a:p>
            <a:r>
              <a:rPr lang="en-US" smtClean="0"/>
              <a:t>Distillery fanny pack, Blue Bottle tofu pork belly</a:t>
            </a:r>
          </a:p>
          <a:p>
            <a:pPr lvl="1"/>
            <a:r>
              <a:rPr lang="en-US" smtClean="0"/>
              <a:t>Distillery 90's cray, Austin deep v</a:t>
            </a:r>
          </a:p>
          <a:p>
            <a:pPr lvl="1"/>
            <a:r>
              <a:rPr lang="en-US" smtClean="0"/>
              <a:t>Locavore sriracha ugh pickled adipisicing cupidatat,</a:t>
            </a:r>
          </a:p>
          <a:p>
            <a:pPr lvl="2"/>
            <a:r>
              <a:rPr lang="en-US" smtClean="0"/>
              <a:t> Semiotics consectetur</a:t>
            </a:r>
          </a:p>
          <a:p>
            <a:pPr lvl="3"/>
            <a:r>
              <a:rPr lang="en-US" smtClean="0"/>
              <a:t>Echo Park asymmetrical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7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60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61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189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62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63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64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“Roof </a:t>
            </a:r>
            <a:r>
              <a:rPr lang="en-US" b="1" dirty="0">
                <a:solidFill>
                  <a:schemeClr val="accent4"/>
                </a:solidFill>
              </a:rPr>
              <a:t>party </a:t>
            </a:r>
            <a:r>
              <a:rPr lang="en-US" b="1" dirty="0" err="1">
                <a:solidFill>
                  <a:schemeClr val="accent4"/>
                </a:solidFill>
              </a:rPr>
              <a:t>labore</a:t>
            </a:r>
            <a:r>
              <a:rPr lang="en-US" b="1" dirty="0">
                <a:solidFill>
                  <a:schemeClr val="accent4"/>
                </a:solidFill>
              </a:rPr>
              <a:t> id typewriter </a:t>
            </a:r>
            <a:r>
              <a:rPr lang="en-US" b="1" dirty="0" err="1">
                <a:solidFill>
                  <a:schemeClr val="accent4"/>
                </a:solidFill>
              </a:rPr>
              <a:t>nesciunt</a:t>
            </a:r>
            <a:r>
              <a:rPr lang="en-US" b="1" dirty="0">
                <a:solidFill>
                  <a:schemeClr val="accent4"/>
                </a:solidFill>
              </a:rPr>
              <a:t>, </a:t>
            </a:r>
            <a:r>
              <a:rPr lang="en-US" b="1" dirty="0" err="1">
                <a:solidFill>
                  <a:schemeClr val="accent4"/>
                </a:solidFill>
              </a:rPr>
              <a:t>meggings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placeat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mlkshk</a:t>
            </a:r>
            <a:r>
              <a:rPr lang="en-US" b="1" dirty="0" smtClean="0">
                <a:solidFill>
                  <a:schemeClr val="accent4"/>
                </a:solidFill>
              </a:rPr>
              <a:t>.”</a:t>
            </a:r>
          </a:p>
          <a:p>
            <a:pPr algn="r"/>
            <a:r>
              <a:rPr lang="en-US" sz="3200" b="1" i="1" dirty="0" smtClean="0">
                <a:solidFill>
                  <a:schemeClr val="accent4"/>
                </a:solidFill>
              </a:rPr>
              <a:t>—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Firstname</a:t>
            </a:r>
            <a:r>
              <a:rPr lang="en-US" sz="3200" b="1" i="1" dirty="0" smtClean="0">
                <a:solidFill>
                  <a:schemeClr val="accent4"/>
                </a:solidFill>
              </a:rPr>
              <a:t>, 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Lastname</a:t>
            </a:r>
            <a:endParaRPr lang="en-US" sz="3200" b="1" i="1" dirty="0">
              <a:solidFill>
                <a:schemeClr val="accent4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198909"/>
      </p:ext>
    </p:extLst>
  </p:cSld>
  <p:clrMapOvr>
    <a:masterClrMapping/>
  </p:clrMapOvr>
  <p:transition xmlns:p14="http://schemas.microsoft.com/office/powerpoint/2010/main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1437"/>
      </p:ext>
    </p:extLst>
  </p:cSld>
  <p:clrMapOvr>
    <a:masterClrMapping/>
  </p:clrMapOvr>
  <p:transition xmlns:p14="http://schemas.microsoft.com/office/powerpoint/2010/main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42855"/>
      </p:ext>
    </p:extLst>
  </p:cSld>
  <p:clrMapOvr>
    <a:masterClrMapping/>
  </p:clrMapOvr>
  <p:transition xmlns:p14="http://schemas.microsoft.com/office/powerpoint/2010/main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37815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  <a:p>
            <a:r>
              <a:rPr lang="en-US" dirty="0"/>
              <a:t>Setting Up to Develop with Brightcove Player</a:t>
            </a:r>
          </a:p>
          <a:p>
            <a:r>
              <a:rPr lang="en-US" dirty="0" smtClean="0"/>
              <a:t>Using </a:t>
            </a:r>
            <a:r>
              <a:rPr lang="en-US" dirty="0"/>
              <a:t>JavaScript with Brightcove Player</a:t>
            </a:r>
          </a:p>
          <a:p>
            <a:r>
              <a:rPr lang="en-US" dirty="0"/>
              <a:t>Getting Started with Brightcove Player Development</a:t>
            </a:r>
          </a:p>
          <a:p>
            <a:r>
              <a:rPr lang="en-US" dirty="0"/>
              <a:t>Demo 1: Using the API to Play a Video </a:t>
            </a:r>
          </a:p>
          <a:p>
            <a:r>
              <a:rPr lang="en-US" dirty="0"/>
              <a:t>Using the Player Catalog</a:t>
            </a:r>
          </a:p>
          <a:p>
            <a:r>
              <a:rPr lang="en-US" dirty="0"/>
              <a:t>Demo 2: Dynamically Loading and Playing a </a:t>
            </a:r>
            <a:r>
              <a:rPr lang="en-US" dirty="0" smtClean="0"/>
              <a:t>Video</a:t>
            </a:r>
          </a:p>
          <a:p>
            <a:r>
              <a:rPr lang="en-US" dirty="0"/>
              <a:t>Using the </a:t>
            </a:r>
            <a:r>
              <a:rPr lang="en-US" dirty="0" err="1"/>
              <a:t>mediainfo</a:t>
            </a:r>
            <a:r>
              <a:rPr lang="en-US" dirty="0"/>
              <a:t> </a:t>
            </a:r>
            <a:r>
              <a:rPr lang="en-US" dirty="0" smtClean="0"/>
              <a:t>Property</a:t>
            </a:r>
          </a:p>
          <a:p>
            <a:r>
              <a:rPr lang="en-US" dirty="0"/>
              <a:t>Demo 3: Display Video Information in the HTML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1836"/>
      </p:ext>
    </p:extLst>
  </p:cSld>
  <p:clrMapOvr>
    <a:masterClrMapping/>
  </p:clrMapOvr>
  <p:transition xmlns:p14="http://schemas.microsoft.com/office/powerpoint/2010/main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1430000" cy="1096518"/>
          </a:xfrm>
        </p:spPr>
        <p:txBody>
          <a:bodyPr>
            <a:normAutofit/>
          </a:bodyPr>
          <a:lstStyle/>
          <a:p>
            <a:r>
              <a:rPr lang="en-US" dirty="0"/>
              <a:t>Empower your business with secure, scalable solutions for video distribution across the enterprise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10328"/>
      </p:ext>
    </p:extLst>
  </p:cSld>
  <p:clrMapOvr>
    <a:masterClrMapping/>
  </p:clrMapOvr>
  <p:transition xmlns:p14="http://schemas.microsoft.com/office/powerpoint/2010/main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2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iframe</a:t>
            </a:r>
            <a:r>
              <a:rPr lang="en-US" dirty="0"/>
              <a:t> Player Implementation</a:t>
            </a:r>
          </a:p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  <a:p>
            <a:r>
              <a:rPr lang="en-US" dirty="0"/>
              <a:t>Adding a Brightcove Plugin to a Player</a:t>
            </a:r>
          </a:p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the Overlay Plugin to a </a:t>
            </a:r>
            <a:r>
              <a:rPr lang="en-US" dirty="0" smtClean="0"/>
              <a:t>Player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AND/OR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</a:t>
            </a:r>
            <a:r>
              <a:rPr lang="en-US" dirty="0" smtClean="0"/>
              <a:t>Ads</a:t>
            </a:r>
          </a:p>
          <a:p>
            <a:r>
              <a:rPr lang="en-US" dirty="0"/>
              <a:t>Creating and Using a Plugin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7125</TotalTime>
  <Words>2835</Words>
  <Application>Microsoft Macintosh PowerPoint</Application>
  <PresentationFormat>Custom</PresentationFormat>
  <Paragraphs>468</Paragraphs>
  <Slides>77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7: Creating an Overlay Plugin and Adding it to a Player (No Options)</vt:lpstr>
      <vt:lpstr>Pass in Options to the Plugin</vt:lpstr>
      <vt:lpstr>Add Plugin to Player with Studio UI</vt:lpstr>
      <vt:lpstr>Add Plugin to Player with Studio UI</vt:lpstr>
      <vt:lpstr>Demo 7: Creating an Overlay Plugin and Adding it to a Player (With Options)</vt:lpstr>
      <vt:lpstr>Bulleted lists layout on dark background</vt:lpstr>
      <vt:lpstr>Two elements layout</vt:lpstr>
      <vt:lpstr>Two elements layout on dark background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Empower your business with secure, scalable solutions for video distribution across the enterprise.</vt:lpstr>
      <vt:lpstr>Alternate Section Divider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59</cp:revision>
  <dcterms:created xsi:type="dcterms:W3CDTF">2014-09-13T21:02:55Z</dcterms:created>
  <dcterms:modified xsi:type="dcterms:W3CDTF">2015-02-12T20:02:28Z</dcterms:modified>
</cp:coreProperties>
</file>